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507" r:id="rId3"/>
    <p:sldId id="562" r:id="rId4"/>
    <p:sldId id="563" r:id="rId5"/>
    <p:sldId id="551" r:id="rId6"/>
    <p:sldId id="555" r:id="rId7"/>
    <p:sldId id="564" r:id="rId8"/>
    <p:sldId id="565" r:id="rId9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5538" autoAdjust="0"/>
  </p:normalViewPr>
  <p:slideViewPr>
    <p:cSldViewPr>
      <p:cViewPr>
        <p:scale>
          <a:sx n="103" d="100"/>
          <a:sy n="103" d="100"/>
        </p:scale>
        <p:origin x="-426" y="18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и науки Самарской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14.02.2024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395536" y="938421"/>
            <a:ext cx="8743596" cy="3939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30.08.2023)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конкретными территориями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 и ТУ/ДО )</a:t>
            </a: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Федеральным законом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24.06.2023 № 281-ФЗ: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усыновленным (удочеренным) или находящимся под опекой или попечительством в семье, включая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пребывавших в добровольческих формированиях, погибших (умерших) 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27.05.1998 № 76-ФЗ «О статусе военнослужащих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умерших)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03.07.2016 № 226-ФЗ «О войсках национальной гвардии Российской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ст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усыновленным (удочеренным) или находящимся под опекой или попечительством в семье, включая приемную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граждан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пребывающих в добровольческих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абзац 2, п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19 ).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подающих через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подачи заявления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брате или сестре, учащихся в выбранной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имя, отчество (при наличии)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брата или сестры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отмечалось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«галочкой» и требовало запроса дополнительных данных на уровне школы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15 марта 2024 года (ориентировочно)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18.03.202</a:t>
            </a:r>
            <a:r>
              <a:rPr lang="en-US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указана ориентировочно, будет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уточнена на ЕПГУ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 «Е-услуги. Образование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заявлений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подаваемых лично или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  <a:endParaRPr lang="ru-RU" sz="15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02.04.2024;</a:t>
            </a:r>
            <a:r>
              <a:rPr lang="ru-RU" sz="1500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сверке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01.06.2024 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по всем зарегистрированным заявлениям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муниципалитетом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т.ч. лицеи, гимназии, школы РАН) –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01.07.2024 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</a:t>
            </a:r>
            <a:r>
              <a:rPr lang="ru-RU" sz="1500" u="sng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адресами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02.07.2024 – 03.07.2024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(2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ОО (раздел «Прием в 1 класс») и информационных стендах в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05.07.2024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 приеме на свободные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05.09.2024.</a:t>
            </a:r>
          </a:p>
          <a:p>
            <a:pPr algn="just">
              <a:defRPr/>
            </a:pPr>
            <a:endParaRPr lang="ru-RU" sz="16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07.07.2024; обновление реестра – в течение суток после регистрации новых заявлений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(по заявлениям, зарегистрированным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05.09.2024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-55786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ОО</a:t>
            </a:r>
            <a:endParaRPr lang="ru-RU" altLang="ru-RU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7483"/>
            <a:ext cx="84859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26.02.2024: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регламентирующие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приема в 1 класс на 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 (Правила приема), с учетом изменений в приказ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02.09.2020 № 458,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вступивших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30.08.2023;</a:t>
            </a:r>
          </a:p>
          <a:p>
            <a:pPr algn="just">
              <a:defRPr/>
            </a:pP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(обновить)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разделы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в 1 класс» на официальных сайтах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обеспечить контроль корректности и своевременности размещения актуальной информации.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01.03.2024: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групп (структурных подразделений, отделений)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продолжении обучения в 1 классе данной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модуле «Е-услуги. Образование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 первых классов (две параллели создаются в случае реализации адаптированной образовательной программы в 1 классе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число свободных мест в параллелях (за вычетом количества заявлений от родителей детей, обучающихся в  дошкольных группах о продолжении обучения в 1 классе данной ОО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в рамках приемной кампании в соответствии со сроками контрольных точек 1 и 2 волны приема.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34836</TotalTime>
  <Words>1071</Words>
  <Application>Microsoft Office PowerPoint</Application>
  <PresentationFormat>Экран (16:9)</PresentationFormat>
  <Paragraphs>87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USER</cp:lastModifiedBy>
  <cp:revision>1416</cp:revision>
  <cp:lastPrinted>2015-06-29T11:43:25Z</cp:lastPrinted>
  <dcterms:created xsi:type="dcterms:W3CDTF">2011-08-02T12:15:49Z</dcterms:created>
  <dcterms:modified xsi:type="dcterms:W3CDTF">2024-02-29T11:24:01Z</dcterms:modified>
</cp:coreProperties>
</file>